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CBCFD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655934-4197-4156-A2B5-97976A0E079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797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1EB8B7-82F3-4480-813A-5906211334DE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BED83-3166-4CA8-A378-02CC00D665F7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986E83-BDA6-45F5-BC92-2744486C82C3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A25D0-A09F-441B-8556-E38730BCAC9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8DFA8-78F2-4088-866A-CED4DA337BC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93140-6730-441A-860D-92AB477E148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18FB-47DB-4932-93D9-45DA63A5804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0EAE4-D829-4EB5-ACFC-6AC01631B3E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D7731-31E9-4B8E-854E-CAB64DC1E87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55386-F19B-4AEB-AC49-862FB836CB1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BF5E-22AF-41AA-8F4A-8F0A2D70BD2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8DE32-531F-4CF1-B42F-17AEEAEA8D8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F3907-BDF3-4005-8973-3CED9983D23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64CE8-951F-4CE6-9919-ACBB489753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36A4FC-60EC-43C2-98D1-D20142318579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jpeg"/><Relationship Id="rId4" Type="http://schemas.openxmlformats.org/officeDocument/2006/relationships/slide" Target="slide2.xml"/><Relationship Id="rId9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jp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3.html" TargetMode="External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microsoft.com/office/2007/relationships/hdphoto" Target="../media/hdphoto1.wdp"/><Relationship Id="rId5" Type="http://schemas.openxmlformats.org/officeDocument/2006/relationships/hyperlink" Target="http://www.time.com/time/2003/jfk/photoessay/5.html" TargetMode="External"/><Relationship Id="rId15" Type="http://schemas.openxmlformats.org/officeDocument/2006/relationships/image" Target="../media/image12.jpeg"/><Relationship Id="rId10" Type="http://schemas.openxmlformats.org/officeDocument/2006/relationships/image" Target="../media/image8.jpeg"/><Relationship Id="rId4" Type="http://schemas.openxmlformats.org/officeDocument/2006/relationships/slide" Target="slide2.xml"/><Relationship Id="rId9" Type="http://schemas.openxmlformats.org/officeDocument/2006/relationships/image" Target="../media/image1.jpeg"/><Relationship Id="rId1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nib.org.uk/aboutus/aboutsightloss/famous/Pages/helenkeller.asp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457200"/>
            <a:ext cx="88392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 dirty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Helen Keller</a:t>
            </a:r>
            <a:r>
              <a:rPr lang="en-US" sz="1000" dirty="0" smtClean="0"/>
              <a:t> is preparing for a speech in times square </a:t>
            </a:r>
            <a:endParaRPr lang="en-US" sz="1400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Helen Keller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 Helen Keller (6)</a:t>
            </a:r>
            <a:endParaRPr lang="en-US" sz="700" dirty="0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Helen </a:t>
            </a:r>
            <a:r>
              <a:rPr lang="en-US" sz="700" dirty="0"/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Poke Helen </a:t>
            </a:r>
            <a:endParaRPr lang="en-US" sz="700" dirty="0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FF"/>
                </a:solidFill>
              </a:rPr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FF"/>
                </a:solidFill>
              </a:rPr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FF"/>
                </a:solidFill>
              </a:rPr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14300" y="3746837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Birthday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Socialist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Religion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Christian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Tuscima, Alabama.</a:t>
            </a:r>
            <a:endParaRPr lang="en-US" sz="800" dirty="0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27594" y="51054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4185" y="4800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78104" y="5791200"/>
            <a:ext cx="7123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Anne Sullivan </a:t>
            </a:r>
            <a:endParaRPr lang="en-US" sz="800" dirty="0"/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67485" y="5791200"/>
            <a:ext cx="60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/>
              <a:t>Stephen Hawking</a:t>
            </a: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743159"/>
            <a:ext cx="685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/>
              <a:t>William Gibson</a:t>
            </a: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533526"/>
            <a:ext cx="7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/>
              <a:t>Polly Thomson</a:t>
            </a: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Keller </a:t>
            </a:r>
            <a:r>
              <a:rPr lang="en-US" sz="900" dirty="0"/>
              <a:t>is preparing for a speech in times square </a:t>
            </a:r>
            <a:endParaRPr lang="en-US" sz="90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July 12, 1923</a:t>
            </a:r>
            <a:endParaRPr lang="en-US" sz="800" dirty="0"/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Anne Sullivan </a:t>
            </a:r>
            <a:r>
              <a:rPr lang="en-US" sz="800" dirty="0" smtClean="0"/>
              <a:t>’m so glad you are getting out of the hole with your debt.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Aren't you glad I convinced you to go on those tours 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November 15, 1915</a:t>
            </a:r>
            <a:endParaRPr lang="en-US" sz="800" dirty="0"/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Polly Thomson  </a:t>
            </a:r>
            <a:r>
              <a:rPr lang="en-US" sz="800" dirty="0" smtClean="0"/>
              <a:t>isn’t it sad that Anne died Its one year today</a:t>
            </a:r>
            <a:endParaRPr lang="en-US" sz="8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October 20, 1937</a:t>
            </a:r>
            <a:endParaRPr lang="en-US" sz="800" dirty="0"/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 </a:t>
            </a:r>
            <a:r>
              <a:rPr lang="en-US" sz="800" dirty="0" smtClean="0"/>
              <a:t>hey how did you like first showing of “The Miracle Worker”  Helen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December  31, 1959</a:t>
            </a:r>
            <a:endParaRPr lang="en-US" sz="800" dirty="0"/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</a:t>
            </a:r>
            <a:r>
              <a:rPr lang="en-US" sz="1200" dirty="0" smtClean="0"/>
              <a:t>Keller </a:t>
            </a:r>
            <a:r>
              <a:rPr lang="en-US" sz="800" dirty="0" smtClean="0"/>
              <a:t>I hate these stokes….Their killing me</a:t>
            </a:r>
            <a:endParaRPr lang="en-US" sz="80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October 31, 1961</a:t>
            </a:r>
            <a:endParaRPr lang="en-US" sz="800" dirty="0"/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Stephen </a:t>
            </a:r>
            <a:r>
              <a:rPr lang="en-US" sz="1200" dirty="0" smtClean="0"/>
              <a:t>Hawking </a:t>
            </a:r>
            <a:r>
              <a:rPr lang="en-US" sz="800" dirty="0" smtClean="0"/>
              <a:t>I just wanted to tell you are an inspiration to me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To think if you weren't around I would be kept in an asylum </a:t>
            </a:r>
            <a:endParaRPr lang="en-US" sz="120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March 21, 2005</a:t>
            </a:r>
            <a:endParaRPr lang="en-US" sz="800" dirty="0"/>
          </a:p>
        </p:txBody>
      </p:sp>
      <p:pic>
        <p:nvPicPr>
          <p:cNvPr id="58" name="Picture 57" descr="helen keller pic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609600"/>
            <a:ext cx="1424776" cy="1752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04" y="5181600"/>
            <a:ext cx="481988" cy="533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88" y="5236765"/>
            <a:ext cx="468710" cy="4687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888" y="2438400"/>
            <a:ext cx="419431" cy="515938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888" y="3136900"/>
            <a:ext cx="417513" cy="533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541" y="5227736"/>
            <a:ext cx="377230" cy="4867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80" y="6057900"/>
            <a:ext cx="367027" cy="47562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888" y="3820148"/>
            <a:ext cx="417513" cy="523251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888" y="4495800"/>
            <a:ext cx="377230" cy="486768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971" y="5172075"/>
            <a:ext cx="422142" cy="515938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001" y="5867400"/>
            <a:ext cx="468710" cy="468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dirty="0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 dirty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Helen Keller </a:t>
            </a:r>
            <a:r>
              <a:rPr lang="en-US" sz="1000" dirty="0" smtClean="0"/>
              <a:t>is </a:t>
            </a:r>
            <a:r>
              <a:rPr lang="en-US" sz="1000" dirty="0"/>
              <a:t>preparing </a:t>
            </a:r>
            <a:r>
              <a:rPr lang="en-US" sz="1000" dirty="0" smtClean="0"/>
              <a:t>for a speech in times square</a:t>
            </a:r>
            <a:endParaRPr lang="en-US" sz="1400" dirty="0"/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Helen Keller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Helen (6)</a:t>
            </a:r>
            <a:endParaRPr lang="en-US" sz="700" dirty="0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Helen </a:t>
            </a:r>
            <a:r>
              <a:rPr lang="en-US" sz="700" dirty="0"/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Poke </a:t>
            </a:r>
            <a:r>
              <a:rPr lang="en-US" sz="700" dirty="0" smtClean="0"/>
              <a:t>Helen</a:t>
            </a:r>
            <a:endParaRPr lang="en-US" sz="700" dirty="0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dirty="0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Birthday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 June 27, </a:t>
            </a:r>
            <a:r>
              <a:rPr lang="en-US" sz="800" dirty="0" smtClean="0"/>
              <a:t>1880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Political views: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Socialist</a:t>
            </a: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Religion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Christian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Hometown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Tuskimbia, Alabama.</a:t>
            </a: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Sex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  <a:r>
              <a:rPr lang="en-US" sz="800" dirty="0"/>
              <a:t>                  	          </a:t>
            </a:r>
            <a:r>
              <a:rPr lang="en-US" sz="800" dirty="0" smtClean="0"/>
              <a:t>Female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June 27, 1880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Tuskimbia</a:t>
            </a:r>
            <a:r>
              <a:rPr lang="en-US" sz="800" dirty="0" smtClean="0"/>
              <a:t>, Alabama         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Political </a:t>
            </a:r>
            <a:r>
              <a:rPr lang="en-US" sz="800" dirty="0">
                <a:solidFill>
                  <a:srgbClr val="959EBD"/>
                </a:solidFill>
              </a:rPr>
              <a:t>Views:</a:t>
            </a:r>
            <a:r>
              <a:rPr lang="en-US" sz="800" dirty="0"/>
              <a:t>	          Socialist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</a:t>
            </a:r>
            <a:r>
              <a:rPr lang="en-US" sz="800" dirty="0" smtClean="0"/>
              <a:t>Christian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High School                       </a:t>
            </a:r>
            <a:r>
              <a:rPr lang="en-US" sz="800" dirty="0" smtClean="0"/>
              <a:t>Perkins School for the deaf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College                              </a:t>
            </a:r>
            <a:r>
              <a:rPr lang="en-US" sz="800" dirty="0" smtClean="0"/>
              <a:t>Radcliff  College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Degree                               </a:t>
            </a:r>
            <a:r>
              <a:rPr lang="en-US" sz="800" dirty="0"/>
              <a:t>bachelor’s degree in arts</a:t>
            </a:r>
            <a:endParaRPr lang="en-US" sz="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writing books , improving on a disability network in shambles,     </a:t>
            </a:r>
            <a:r>
              <a:rPr lang="en-US" sz="800" dirty="0"/>
              <a:t>	          promoting </a:t>
            </a:r>
            <a:r>
              <a:rPr lang="en-US" sz="800" dirty="0" smtClean="0"/>
              <a:t>rights of disabled people,  going on tour 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Traveling, reading brail, contemplating existence , </a:t>
            </a:r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Favorite </a:t>
            </a:r>
            <a:r>
              <a:rPr lang="en-US" sz="800" dirty="0">
                <a:solidFill>
                  <a:srgbClr val="959EBD"/>
                </a:solidFill>
              </a:rPr>
              <a:t>Books:</a:t>
            </a:r>
            <a:r>
              <a:rPr lang="en-US" sz="800" dirty="0"/>
              <a:t>	          </a:t>
            </a:r>
            <a:r>
              <a:rPr lang="en-US" sz="800" dirty="0" smtClean="0"/>
              <a:t>The Miracle Worker, The Story of My Life by Helen Keller</a:t>
            </a:r>
            <a:endParaRPr lang="en-US" sz="800" dirty="0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19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/>
              <a:t>Photos of ME</a:t>
            </a:r>
            <a:endParaRPr lang="en-US" sz="800" dirty="0"/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1 Album</a:t>
            </a:r>
            <a:endParaRPr lang="en-US" sz="7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33400"/>
            <a:ext cx="1431925" cy="17613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303838"/>
            <a:ext cx="685800" cy="749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19050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4953000"/>
            <a:ext cx="1990713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 dirty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Helen Keller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Helen</a:t>
            </a:r>
            <a:r>
              <a:rPr lang="en-US" sz="1000" dirty="0" smtClean="0"/>
              <a:t> </a:t>
            </a:r>
            <a:r>
              <a:rPr lang="en-US" sz="800" dirty="0" smtClean="0"/>
              <a:t> 6 </a:t>
            </a:r>
            <a:r>
              <a:rPr lang="en-US" sz="800" dirty="0"/>
              <a:t>Photos</a:t>
            </a:r>
            <a:endParaRPr lang="en-US" sz="1000" dirty="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799" y="4724400"/>
            <a:ext cx="1990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Helen’s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</a:t>
            </a:r>
            <a:r>
              <a:rPr lang="en-US" sz="800" dirty="0" smtClean="0"/>
              <a:t>1 </a:t>
            </a:r>
            <a:r>
              <a:rPr lang="en-US" sz="800" dirty="0"/>
              <a:t>Photo Alums </a:t>
            </a:r>
            <a:endParaRPr lang="en-US" sz="1000" dirty="0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Photos of  ME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6 </a:t>
            </a:r>
            <a:r>
              <a:rPr lang="en-US" sz="800" dirty="0"/>
              <a:t>photos</a:t>
            </a:r>
          </a:p>
        </p:txBody>
      </p:sp>
      <p:pic>
        <p:nvPicPr>
          <p:cNvPr id="5156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5105400"/>
            <a:ext cx="990600" cy="990600"/>
          </a:xfrm>
          <a:prstGeom prst="rect">
            <a:avLst/>
          </a:prstGeom>
          <a:noFill/>
        </p:spPr>
      </p:pic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smtClean="0"/>
              <a:t>Helen Keller </a:t>
            </a:r>
            <a:r>
              <a:rPr lang="en-US" sz="1000" dirty="0" smtClean="0"/>
              <a:t>is </a:t>
            </a:r>
            <a:r>
              <a:rPr lang="en-US" sz="1000" dirty="0"/>
              <a:t>preparing </a:t>
            </a:r>
            <a:r>
              <a:rPr lang="en-US" sz="1000" dirty="0" smtClean="0"/>
              <a:t>for a speech in times square</a:t>
            </a:r>
            <a:endParaRPr lang="en-US" sz="1400" dirty="0"/>
          </a:p>
        </p:txBody>
      </p:sp>
      <p:pic>
        <p:nvPicPr>
          <p:cNvPr id="5163" name="Picture 43" descr="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200" y="1905000"/>
            <a:ext cx="1139825" cy="1139825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" y="473075"/>
            <a:ext cx="647860" cy="7969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1925161"/>
            <a:ext cx="1733550" cy="10979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513" y="1925161"/>
            <a:ext cx="981087" cy="11721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75" y="3238656"/>
            <a:ext cx="974725" cy="11989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663" y="1931252"/>
            <a:ext cx="1438274" cy="11599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942126"/>
            <a:ext cx="1427350" cy="11382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972" y="3200400"/>
            <a:ext cx="990228" cy="12755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105400"/>
            <a:ext cx="990600" cy="981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da-DK" dirty="0"/>
              <a:t>"Helen Keller." </a:t>
            </a:r>
            <a:r>
              <a:rPr lang="da-DK" i="1" dirty="0"/>
              <a:t>RNIB</a:t>
            </a:r>
            <a:r>
              <a:rPr lang="da-DK" dirty="0"/>
              <a:t>. 20 Nov. 2010. Web. 20 Nov. 2010. </a:t>
            </a:r>
            <a:r>
              <a:rPr lang="da-DK" dirty="0" smtClean="0">
                <a:hlinkClick r:id="rId2"/>
              </a:rPr>
              <a:t>http</a:t>
            </a:r>
            <a:r>
              <a:rPr lang="da-DK" dirty="0">
                <a:hlinkClick r:id="rId2"/>
              </a:rPr>
              <a:t>://</a:t>
            </a:r>
            <a:r>
              <a:rPr lang="da-DK" dirty="0" smtClean="0">
                <a:hlinkClick r:id="rId2"/>
              </a:rPr>
              <a:t>www.rnib.org.uk/aboutus/aboutsightloss/famous/Pages/helenkeller.aspx</a:t>
            </a:r>
            <a:endParaRPr lang="da-DK" dirty="0" smtClean="0"/>
          </a:p>
          <a:p>
            <a:r>
              <a:rPr lang="en-US" dirty="0"/>
              <a:t>Bibliography </a:t>
            </a:r>
            <a:endParaRPr lang="en-US" b="1" dirty="0"/>
          </a:p>
          <a:p>
            <a:pPr lvl="0"/>
            <a:r>
              <a:rPr lang="en-US" dirty="0"/>
              <a:t>Helen Keller,” ABC-CLEO, 2011.web. 23 February 2011</a:t>
            </a:r>
          </a:p>
          <a:p>
            <a:pPr lvl="0"/>
            <a:r>
              <a:rPr lang="en-US" dirty="0"/>
              <a:t>Stucky, Kenneth A. “Keller Helen Adams” </a:t>
            </a:r>
            <a:r>
              <a:rPr lang="en-US" i="1" dirty="0"/>
              <a:t>World Book J.K.</a:t>
            </a:r>
            <a:r>
              <a:rPr lang="en-US" dirty="0"/>
              <a:t>word. </a:t>
            </a:r>
            <a:r>
              <a:rPr lang="en-US" dirty="0" smtClean="0"/>
              <a:t>2006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49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Lash, Joseph P. “Keller, Helen (1880-1968)” </a:t>
            </a:r>
            <a:r>
              <a:rPr lang="en-US" i="1" dirty="0"/>
              <a:t>Encyclopedia Americana .Groleronline,</a:t>
            </a:r>
            <a:r>
              <a:rPr lang="en-US" dirty="0"/>
              <a:t> 2011.web.24 Feb. 2011</a:t>
            </a:r>
          </a:p>
          <a:p>
            <a:pPr lvl="0"/>
            <a:r>
              <a:rPr lang="en-US" dirty="0"/>
              <a:t>“Keller, Helen.” Reviewed by Allen f. Davis </a:t>
            </a:r>
            <a:r>
              <a:rPr lang="en-US" u="sng" dirty="0"/>
              <a:t>The New Book of Knowledge.</a:t>
            </a:r>
            <a:r>
              <a:rPr lang="en-US" dirty="0"/>
              <a:t>  Grolier online Grolier. Com (accessed February 22,2011)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01212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359</Words>
  <Application>Microsoft Office PowerPoint</Application>
  <PresentationFormat>On-screen Show (4:3)</PresentationFormat>
  <Paragraphs>112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facebook</vt:lpstr>
      <vt:lpstr>facebook</vt:lpstr>
      <vt:lpstr>facebook</vt:lpstr>
      <vt:lpstr>Bibliography</vt:lpstr>
      <vt:lpstr>Bibliography continued…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joe</cp:lastModifiedBy>
  <cp:revision>34</cp:revision>
  <dcterms:created xsi:type="dcterms:W3CDTF">2009-03-30T18:09:43Z</dcterms:created>
  <dcterms:modified xsi:type="dcterms:W3CDTF">2011-05-23T22:49:11Z</dcterms:modified>
</cp:coreProperties>
</file>